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56" r:id="rId3"/>
    <p:sldId id="263" r:id="rId4"/>
    <p:sldId id="266" r:id="rId5"/>
    <p:sldId id="262" r:id="rId6"/>
    <p:sldId id="267" r:id="rId7"/>
    <p:sldId id="264" r:id="rId8"/>
    <p:sldId id="271" r:id="rId9"/>
    <p:sldId id="272" r:id="rId10"/>
    <p:sldId id="27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4E4"/>
    <a:srgbClr val="5B5B5B"/>
    <a:srgbClr val="C0C0C0"/>
    <a:srgbClr val="BEBEBE"/>
    <a:srgbClr val="989898"/>
    <a:srgbClr val="E1E1E1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04" autoAdjust="0"/>
  </p:normalViewPr>
  <p:slideViewPr>
    <p:cSldViewPr>
      <p:cViewPr varScale="1">
        <p:scale>
          <a:sx n="79" d="100"/>
          <a:sy n="79" d="100"/>
        </p:scale>
        <p:origin x="-102" y="-2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-png.ru/georgievskaya-lenta-kosaya-lenta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i?id=44d2de570d3d65c4b910bf316eee1aa35b21f1ec-9233745-images-thumbs&amp;n=13">
            <a:extLst>
              <a:ext uri="{FF2B5EF4-FFF2-40B4-BE49-F238E27FC236}">
                <a16:creationId xmlns:a16="http://schemas.microsoft.com/office/drawing/2014/main" xmlns="" id="{BDE1EFAF-3E87-009A-BE7E-45398D19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448" y="548680"/>
            <a:ext cx="3816424" cy="55511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0FBCB80-1A4C-28ED-59F2-AA5390786051}"/>
              </a:ext>
            </a:extLst>
          </p:cNvPr>
          <p:cNvSpPr txBox="1"/>
          <p:nvPr/>
        </p:nvSpPr>
        <p:spPr>
          <a:xfrm>
            <a:off x="6168008" y="2875002"/>
            <a:ext cx="55631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</a:rPr>
              <a:t>Учитель - ветеран</a:t>
            </a:r>
          </a:p>
        </p:txBody>
      </p:sp>
      <p:pic>
        <p:nvPicPr>
          <p:cNvPr id="1026" name="Picture 2" descr="Георгиевская лента на прозрачном фоне">
            <a:extLst>
              <a:ext uri="{FF2B5EF4-FFF2-40B4-BE49-F238E27FC236}">
                <a16:creationId xmlns:a16="http://schemas.microsoft.com/office/drawing/2014/main" xmlns="" id="{F42DEA85-4FD6-36A2-4C0D-704C38F8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0" y="2571750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георгиевская лента, косая лента">
            <a:hlinkClick r:id="rId4"/>
            <a:extLst>
              <a:ext uri="{FF2B5EF4-FFF2-40B4-BE49-F238E27FC236}">
                <a16:creationId xmlns:a16="http://schemas.microsoft.com/office/drawing/2014/main" xmlns="" id="{DCEE0610-118F-4399-57B7-2C3B072DCD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19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99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Documents\Школа\История школы\А ну-ка,парни.jpg">
            <a:extLst>
              <a:ext uri="{FF2B5EF4-FFF2-40B4-BE49-F238E27FC236}">
                <a16:creationId xmlns:a16="http://schemas.microsoft.com/office/drawing/2014/main" xmlns="" id="{B819C7D2-9E41-02C1-4A48-3913838B2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2083"/>
          <a:stretch>
            <a:fillRect/>
          </a:stretch>
        </p:blipFill>
        <p:spPr bwMode="auto">
          <a:xfrm>
            <a:off x="0" y="0"/>
            <a:ext cx="9912530" cy="685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748B993-D215-AB64-3C94-BCEA31D61E74}"/>
              </a:ext>
            </a:extLst>
          </p:cNvPr>
          <p:cNvSpPr/>
          <p:nvPr/>
        </p:nvSpPr>
        <p:spPr>
          <a:xfrm>
            <a:off x="9912530" y="0"/>
            <a:ext cx="2279470" cy="687067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359400-AF2A-6D07-8184-142610458234}"/>
              </a:ext>
            </a:extLst>
          </p:cNvPr>
          <p:cNvSpPr txBox="1"/>
          <p:nvPr/>
        </p:nvSpPr>
        <p:spPr>
          <a:xfrm>
            <a:off x="9938149" y="2690336"/>
            <a:ext cx="2279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Александр Васильевич проводит </a:t>
            </a:r>
          </a:p>
          <a:p>
            <a:pPr algn="ctr"/>
            <a:r>
              <a:rPr lang="ru-RU" b="1" dirty="0">
                <a:latin typeface="Bahnschrift SemiCondensed" panose="020B0502040204020203" pitchFamily="34" charset="0"/>
              </a:rPr>
              <a:t>соревнования по начальной военной подготовке</a:t>
            </a:r>
          </a:p>
        </p:txBody>
      </p:sp>
    </p:spTree>
    <p:extLst>
      <p:ext uri="{BB962C8B-B14F-4D97-AF65-F5344CB8AC3E}">
        <p14:creationId xmlns:p14="http://schemas.microsoft.com/office/powerpoint/2010/main" xmlns="" val="99180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6283E2-AB00-D913-DDBF-DA14997C53A8}"/>
              </a:ext>
            </a:extLst>
          </p:cNvPr>
          <p:cNvSpPr/>
          <p:nvPr/>
        </p:nvSpPr>
        <p:spPr>
          <a:xfrm rot="10800000">
            <a:off x="0" y="5708095"/>
            <a:ext cx="12192000" cy="1188815"/>
          </a:xfrm>
          <a:prstGeom prst="rect">
            <a:avLst/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68C18CD-C153-5CAA-ED05-7A84D88D4FA5}"/>
              </a:ext>
            </a:extLst>
          </p:cNvPr>
          <p:cNvSpPr/>
          <p:nvPr/>
        </p:nvSpPr>
        <p:spPr>
          <a:xfrm>
            <a:off x="0" y="0"/>
            <a:ext cx="12192000" cy="1188815"/>
          </a:xfrm>
          <a:prstGeom prst="rect">
            <a:avLst/>
          </a:prstGeom>
          <a:gradFill flip="none" rotWithShape="1">
            <a:gsLst>
              <a:gs pos="0">
                <a:srgbClr val="C0C0C0">
                  <a:tint val="66000"/>
                  <a:satMod val="160000"/>
                </a:srgbClr>
              </a:gs>
              <a:gs pos="50000">
                <a:srgbClr val="C0C0C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Отсканированный документ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avatars.mds.yandex.net/i?id=44d2de570d3d65c4b910bf316eee1aa35b21f1ec-9233745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2" y="980728"/>
            <a:ext cx="3816424" cy="5551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BFA57E-30E0-0F5B-2F3C-732E58371406}"/>
              </a:ext>
            </a:extLst>
          </p:cNvPr>
          <p:cNvSpPr txBox="1"/>
          <p:nvPr/>
        </p:nvSpPr>
        <p:spPr>
          <a:xfrm>
            <a:off x="2019772" y="0"/>
            <a:ext cx="815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Bahnschrift SemiBold" panose="020B0502040204020203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Байнов Александр Васильевич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29BE47-2621-FA4A-2D31-1C2E646C7B96}"/>
              </a:ext>
            </a:extLst>
          </p:cNvPr>
          <p:cNvSpPr txBox="1"/>
          <p:nvPr/>
        </p:nvSpPr>
        <p:spPr>
          <a:xfrm>
            <a:off x="4943872" y="916413"/>
            <a:ext cx="561662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Bahnschrift SemiCondensed" panose="020B0502040204020203" pitchFamily="34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Информация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из учетнопослужной картотеки офицерского состава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  <a:p>
            <a:endParaRPr lang="en-US" sz="2800" dirty="0">
              <a:latin typeface="Bahnschrift SemiCondensed" panose="020B0502040204020203" pitchFamily="34" charset="0"/>
            </a:endParaRP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Дата рождения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: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 06.11.1921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Звание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: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 капитан</a:t>
            </a: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Поступил на службу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: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 15.10.1940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Окончил службу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: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 __.08.1946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Bahnschrift SemiCondensed" panose="020B0502040204020203" pitchFamily="34" charset="0"/>
            </a:endParaRPr>
          </a:p>
          <a:p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Электронный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Bahnschrift SemiCondensed" panose="020B0502040204020203" pitchFamily="34" charset="0"/>
              </a:rPr>
              <a:t>образ документа недоступен для просмотра. Оригинал документа находится в Центральном архиве Министерства обороны РФ</a:t>
            </a:r>
          </a:p>
          <a:p>
            <a:endParaRPr lang="ru-RU" sz="2600" dirty="0">
              <a:latin typeface="Bahnschrift SemiCondensed" panose="020B0502040204020203" pitchFamily="34" charset="0"/>
            </a:endParaRPr>
          </a:p>
        </p:txBody>
      </p:sp>
      <p:pic>
        <p:nvPicPr>
          <p:cNvPr id="7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137AEFFE-2D1E-1417-7943-8A3452DD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3512" y="4864911"/>
            <a:ext cx="3064374" cy="1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72FFB1F-901F-0EDA-6265-6E89A7475A9D}"/>
              </a:ext>
            </a:extLst>
          </p:cNvPr>
          <p:cNvSpPr/>
          <p:nvPr/>
        </p:nvSpPr>
        <p:spPr>
          <a:xfrm>
            <a:off x="9144000" y="0"/>
            <a:ext cx="3048000" cy="6858000"/>
          </a:xfrm>
          <a:prstGeom prst="rect">
            <a:avLst/>
          </a:prstGeom>
          <a:gradFill flip="none" rotWithShape="1">
            <a:gsLst>
              <a:gs pos="0">
                <a:srgbClr val="E1E1E1"/>
              </a:gs>
              <a:gs pos="61000">
                <a:srgbClr val="C0C0C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82" name="Picture 2" descr="https://i.postimg.cc/PJfFZQLv/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47CEDF-7F35-BCAA-5603-137F1C2D73B0}"/>
              </a:ext>
            </a:extLst>
          </p:cNvPr>
          <p:cNvSpPr txBox="1"/>
          <p:nvPr/>
        </p:nvSpPr>
        <p:spPr>
          <a:xfrm>
            <a:off x="9144000" y="2413337"/>
            <a:ext cx="3143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Bahnschrift SemiCondensed" panose="020B0502040204020203" pitchFamily="34" charset="0"/>
              </a:rPr>
              <a:t>НКВД – Народный комиссариат внутренних дел СССР</a:t>
            </a:r>
          </a:p>
          <a:p>
            <a:endParaRPr lang="ru-RU" dirty="0">
              <a:latin typeface="Bahnschrift SemiCondensed" panose="020B0502040204020203" pitchFamily="34" charset="0"/>
            </a:endParaRPr>
          </a:p>
          <a:p>
            <a:endParaRPr lang="ru-RU" dirty="0">
              <a:latin typeface="Bahnschrift SemiCondensed" panose="020B0502040204020203" pitchFamily="34" charset="0"/>
            </a:endParaRPr>
          </a:p>
          <a:p>
            <a:endParaRPr lang="ru-RU" dirty="0">
              <a:latin typeface="Bahnschrift SemiCondensed" panose="020B0502040204020203" pitchFamily="34" charset="0"/>
            </a:endParaRPr>
          </a:p>
          <a:p>
            <a:r>
              <a:rPr lang="ru-RU" b="1" dirty="0">
                <a:latin typeface="Bahnschrift SemiCondensed" panose="020B0502040204020203" pitchFamily="34" charset="0"/>
              </a:rPr>
              <a:t>ОДБП – Отдельный дивизион бронепоездов</a:t>
            </a:r>
          </a:p>
        </p:txBody>
      </p:sp>
      <p:pic>
        <p:nvPicPr>
          <p:cNvPr id="4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7E6B5A3C-6742-F413-AF8E-C1E04427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4312" y="4864911"/>
            <a:ext cx="3064374" cy="1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3887D47-D673-80AD-38D2-2E94CB8C3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8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: влево 2">
            <a:extLst>
              <a:ext uri="{FF2B5EF4-FFF2-40B4-BE49-F238E27FC236}">
                <a16:creationId xmlns:a16="http://schemas.microsoft.com/office/drawing/2014/main" xmlns="" id="{AE076928-3DAD-233E-6700-22605FE628BC}"/>
              </a:ext>
            </a:extLst>
          </p:cNvPr>
          <p:cNvSpPr/>
          <p:nvPr/>
        </p:nvSpPr>
        <p:spPr>
          <a:xfrm>
            <a:off x="4814466" y="3523320"/>
            <a:ext cx="1033785" cy="504056"/>
          </a:xfrm>
          <a:prstGeom prst="leftArrow">
            <a:avLst>
              <a:gd name="adj1" fmla="val 100000"/>
              <a:gd name="adj2" fmla="val 205093"/>
            </a:avLst>
          </a:prstGeom>
          <a:solidFill>
            <a:srgbClr val="989898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D516B03-D25A-BFBF-5614-1312A69A3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21" b="10101"/>
          <a:stretch/>
        </p:blipFill>
        <p:spPr bwMode="auto">
          <a:xfrm>
            <a:off x="5879976" y="692696"/>
            <a:ext cx="6312024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C6EA483-369B-2425-102E-A33BC3C38914}"/>
              </a:ext>
            </a:extLst>
          </p:cNvPr>
          <p:cNvSpPr/>
          <p:nvPr/>
        </p:nvSpPr>
        <p:spPr>
          <a:xfrm>
            <a:off x="7752184" y="5157192"/>
            <a:ext cx="4536504" cy="183620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sx="1000" sy="1000" algn="ctr" rotWithShape="0">
              <a:srgbClr val="000000">
                <a:alpha val="0"/>
              </a:srgbClr>
            </a:outerShd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Кириши</a:t>
            </a:r>
          </a:p>
          <a:p>
            <a:pPr algn="ctr"/>
            <a:r>
              <a:rPr lang="ru-RU" sz="2800" b="1" dirty="0">
                <a:latin typeface="Bahnschrift SemiCondensed" panose="020B0502040204020203" pitchFamily="34" charset="0"/>
              </a:rPr>
              <a:t>Немецкая аэрофотосъёмка</a:t>
            </a:r>
          </a:p>
        </p:txBody>
      </p:sp>
      <p:pic>
        <p:nvPicPr>
          <p:cNvPr id="5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B02AA9CD-53E5-0205-86C2-0DBBB49DA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0704" y="5373216"/>
            <a:ext cx="3064374" cy="1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78F6F5C5-02D0-FB65-A2F7-E1EC80A5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1" y="0"/>
            <a:ext cx="12185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9CE200D-262C-E236-B83D-2C00E2F5DAA9}"/>
              </a:ext>
            </a:extLst>
          </p:cNvPr>
          <p:cNvSpPr/>
          <p:nvPr/>
        </p:nvSpPr>
        <p:spPr>
          <a:xfrm>
            <a:off x="7536160" y="-30857"/>
            <a:ext cx="4737247" cy="712879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sx="1000" sy="1000" algn="ctr" rotWithShape="0">
              <a:srgbClr val="000000">
                <a:alpha val="0"/>
              </a:srgbClr>
            </a:outerShd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33ABD4-A019-191B-845C-526058ED7062}"/>
              </a:ext>
            </a:extLst>
          </p:cNvPr>
          <p:cNvSpPr txBox="1"/>
          <p:nvPr/>
        </p:nvSpPr>
        <p:spPr>
          <a:xfrm>
            <a:off x="7727414" y="1988840"/>
            <a:ext cx="44453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Встреча отца и сына произошла под Ленинградом в 1944 году. </a:t>
            </a:r>
          </a:p>
          <a:p>
            <a:endParaRPr lang="ru-RU" sz="2800" b="1" dirty="0">
              <a:solidFill>
                <a:schemeClr val="bg1"/>
              </a:solidFill>
              <a:latin typeface="Bahnschrift SemiCondensed" panose="020B0502040204020203" pitchFamily="34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Bahnschrift SemiCondensed" panose="020B0502040204020203" pitchFamily="34" charset="0"/>
              </a:rPr>
              <a:t>Она длилась всего 15 минут.</a:t>
            </a:r>
          </a:p>
        </p:txBody>
      </p:sp>
      <p:pic>
        <p:nvPicPr>
          <p:cNvPr id="3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5B2617A5-7CD3-BA89-F02F-3BFC2A77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9674" y="5305958"/>
            <a:ext cx="3064374" cy="1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https://pomni.is74.ru/images/photos/norm/92000/300/92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3712" y="1915158"/>
            <a:ext cx="2088232" cy="3236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436" name="Picture 4" descr="https://avatars.mds.yandex.net/i?id=226c92155f2bdbfb1d191f916ad33223-704554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213" y="1915158"/>
            <a:ext cx="2088232" cy="32367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ADB8937-288D-228F-4F6E-2FD6AE07D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889" t="11152" r="2844" b="21639"/>
          <a:stretch/>
        </p:blipFill>
        <p:spPr>
          <a:xfrm>
            <a:off x="0" y="1275698"/>
            <a:ext cx="11687944" cy="5582302"/>
          </a:xfrm>
          <a:prstGeom prst="rect">
            <a:avLst/>
          </a:prstGeom>
        </p:spPr>
      </p:pic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xmlns="" id="{9B454CDC-570A-BA0B-CAF8-BA505B439675}"/>
              </a:ext>
            </a:extLst>
          </p:cNvPr>
          <p:cNvSpPr/>
          <p:nvPr/>
        </p:nvSpPr>
        <p:spPr>
          <a:xfrm>
            <a:off x="1991544" y="1412776"/>
            <a:ext cx="2016224" cy="360040"/>
          </a:xfrm>
          <a:prstGeom prst="wedgeRectCallout">
            <a:avLst>
              <a:gd name="adj1" fmla="val -40675"/>
              <a:gd name="adj2" fmla="val 13745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Ленинград, Кириши</a:t>
            </a: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xmlns="" id="{839F1669-A568-4113-59B3-29CB5B12C1FA}"/>
              </a:ext>
            </a:extLst>
          </p:cNvPr>
          <p:cNvSpPr/>
          <p:nvPr/>
        </p:nvSpPr>
        <p:spPr>
          <a:xfrm>
            <a:off x="10128448" y="5085184"/>
            <a:ext cx="1296144" cy="360040"/>
          </a:xfrm>
          <a:prstGeom prst="wedgeRectCallout">
            <a:avLst>
              <a:gd name="adj1" fmla="val -37736"/>
              <a:gd name="adj2" fmla="val 11629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Биробидж</a:t>
            </a:r>
            <a:r>
              <a:rPr lang="ru-RU" sz="1600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ан</a:t>
            </a:r>
          </a:p>
        </p:txBody>
      </p:sp>
      <p:sp>
        <p:nvSpPr>
          <p:cNvPr id="7" name="Облачко с текстом: прямоугольное 6">
            <a:extLst>
              <a:ext uri="{FF2B5EF4-FFF2-40B4-BE49-F238E27FC236}">
                <a16:creationId xmlns:a16="http://schemas.microsoft.com/office/drawing/2014/main" xmlns="" id="{2E2C0F3D-A0C1-87C2-2A42-1E231618F3E7}"/>
              </a:ext>
            </a:extLst>
          </p:cNvPr>
          <p:cNvSpPr/>
          <p:nvPr/>
        </p:nvSpPr>
        <p:spPr>
          <a:xfrm>
            <a:off x="479376" y="2132856"/>
            <a:ext cx="1296144" cy="360040"/>
          </a:xfrm>
          <a:prstGeom prst="wedgeRectCallout">
            <a:avLst>
              <a:gd name="adj1" fmla="val -37736"/>
              <a:gd name="adj2" fmla="val 11629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Ровно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BE9B131-4B3A-AACC-0F74-0196C7BEECB0}"/>
              </a:ext>
            </a:extLst>
          </p:cNvPr>
          <p:cNvSpPr txBox="1"/>
          <p:nvPr/>
        </p:nvSpPr>
        <p:spPr>
          <a:xfrm>
            <a:off x="191344" y="116632"/>
            <a:ext cx="10921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ahnschrift SemiCondensed" panose="020B0502040204020203" pitchFamily="34" charset="0"/>
              </a:rPr>
              <a:t>Военный путь Александра Байно</a:t>
            </a:r>
            <a:r>
              <a:rPr lang="ru-RU" sz="3600" dirty="0">
                <a:latin typeface="Bahnschrift SemiCondensed" panose="020B0502040204020203" pitchFamily="34" charset="0"/>
              </a:rPr>
              <a:t>ва</a:t>
            </a:r>
          </a:p>
        </p:txBody>
      </p:sp>
      <p:pic>
        <p:nvPicPr>
          <p:cNvPr id="9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3E41D0D2-F454-E688-9B6A-681883402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60296" y="0"/>
            <a:ext cx="3064374" cy="1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D144AD7-A723-8FF8-0D56-346E31F20500}"/>
              </a:ext>
            </a:extLst>
          </p:cNvPr>
          <p:cNvSpPr/>
          <p:nvPr/>
        </p:nvSpPr>
        <p:spPr>
          <a:xfrm rot="1750798">
            <a:off x="2268484" y="2214891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957731B-AF68-7AAA-1172-14FD3003F68E}"/>
              </a:ext>
            </a:extLst>
          </p:cNvPr>
          <p:cNvSpPr/>
          <p:nvPr/>
        </p:nvSpPr>
        <p:spPr>
          <a:xfrm rot="1362901">
            <a:off x="2615910" y="239449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8C70797-9E4D-A217-9E06-16E1F2813700}"/>
              </a:ext>
            </a:extLst>
          </p:cNvPr>
          <p:cNvSpPr/>
          <p:nvPr/>
        </p:nvSpPr>
        <p:spPr>
          <a:xfrm rot="579577">
            <a:off x="3004166" y="2496037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86E088A-6A02-C85E-99DC-4159E98BEF1D}"/>
              </a:ext>
            </a:extLst>
          </p:cNvPr>
          <p:cNvSpPr/>
          <p:nvPr/>
        </p:nvSpPr>
        <p:spPr>
          <a:xfrm rot="354012">
            <a:off x="3390743" y="2546353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AEAC842-663F-7E60-52D1-C8524CAF95D2}"/>
              </a:ext>
            </a:extLst>
          </p:cNvPr>
          <p:cNvSpPr/>
          <p:nvPr/>
        </p:nvSpPr>
        <p:spPr>
          <a:xfrm rot="949277">
            <a:off x="3807226" y="2610440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96FF64A-D019-BD64-CEC7-DA00C7181587}"/>
              </a:ext>
            </a:extLst>
          </p:cNvPr>
          <p:cNvSpPr/>
          <p:nvPr/>
        </p:nvSpPr>
        <p:spPr>
          <a:xfrm rot="2757478">
            <a:off x="4144742" y="2847597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667F420-E0D3-98F0-8A9C-F508C7CC8B2F}"/>
              </a:ext>
            </a:extLst>
          </p:cNvPr>
          <p:cNvSpPr/>
          <p:nvPr/>
        </p:nvSpPr>
        <p:spPr>
          <a:xfrm rot="2132324">
            <a:off x="4440624" y="312503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FC2140A-9894-02B8-BDF7-DC19691430EB}"/>
              </a:ext>
            </a:extLst>
          </p:cNvPr>
          <p:cNvSpPr/>
          <p:nvPr/>
        </p:nvSpPr>
        <p:spPr>
          <a:xfrm rot="1307785">
            <a:off x="4805503" y="3319459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19F8A5E-CFE5-BE06-2281-1B8BCE6B1CF5}"/>
              </a:ext>
            </a:extLst>
          </p:cNvPr>
          <p:cNvSpPr/>
          <p:nvPr/>
        </p:nvSpPr>
        <p:spPr>
          <a:xfrm rot="444259">
            <a:off x="5235643" y="3418677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5C716BF-46E0-4236-AD20-DFB97C4222DB}"/>
              </a:ext>
            </a:extLst>
          </p:cNvPr>
          <p:cNvSpPr/>
          <p:nvPr/>
        </p:nvSpPr>
        <p:spPr>
          <a:xfrm>
            <a:off x="5656964" y="3432297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DFEECAC2-120C-35BF-7B3D-82FB515D6542}"/>
              </a:ext>
            </a:extLst>
          </p:cNvPr>
          <p:cNvSpPr/>
          <p:nvPr/>
        </p:nvSpPr>
        <p:spPr>
          <a:xfrm>
            <a:off x="6086260" y="3432297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760ED973-3A60-EDC8-64F2-3BE7590A0308}"/>
              </a:ext>
            </a:extLst>
          </p:cNvPr>
          <p:cNvSpPr/>
          <p:nvPr/>
        </p:nvSpPr>
        <p:spPr>
          <a:xfrm rot="423744">
            <a:off x="6509529" y="3468299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1220491-BFDA-42BE-154E-9BB4DA1AD4A4}"/>
              </a:ext>
            </a:extLst>
          </p:cNvPr>
          <p:cNvSpPr/>
          <p:nvPr/>
        </p:nvSpPr>
        <p:spPr>
          <a:xfrm rot="1019409">
            <a:off x="6938605" y="3555988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40657D9-F99C-7577-7761-3840A0D1B7AE}"/>
              </a:ext>
            </a:extLst>
          </p:cNvPr>
          <p:cNvSpPr/>
          <p:nvPr/>
        </p:nvSpPr>
        <p:spPr>
          <a:xfrm rot="1333476">
            <a:off x="7369667" y="370053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92F1A08D-F293-7919-A505-7CF0ADA7CEA2}"/>
              </a:ext>
            </a:extLst>
          </p:cNvPr>
          <p:cNvSpPr/>
          <p:nvPr/>
        </p:nvSpPr>
        <p:spPr>
          <a:xfrm rot="2203870">
            <a:off x="7756359" y="3910474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C540A27-3CEE-9E70-D502-458EC8D28969}"/>
              </a:ext>
            </a:extLst>
          </p:cNvPr>
          <p:cNvSpPr/>
          <p:nvPr/>
        </p:nvSpPr>
        <p:spPr>
          <a:xfrm rot="1750798">
            <a:off x="8116070" y="4125165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67FB4105-5016-3BE7-1E63-29E1A81EBCE5}"/>
              </a:ext>
            </a:extLst>
          </p:cNvPr>
          <p:cNvSpPr/>
          <p:nvPr/>
        </p:nvSpPr>
        <p:spPr>
          <a:xfrm rot="1666367">
            <a:off x="8476598" y="4291449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172A334-D0F8-8424-27C9-DB9B2AB3DE1D}"/>
              </a:ext>
            </a:extLst>
          </p:cNvPr>
          <p:cNvSpPr/>
          <p:nvPr/>
        </p:nvSpPr>
        <p:spPr>
          <a:xfrm rot="2231636">
            <a:off x="8833074" y="4467610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FBB3D3F-AA6A-8A56-3294-FD4307616B0E}"/>
              </a:ext>
            </a:extLst>
          </p:cNvPr>
          <p:cNvSpPr/>
          <p:nvPr/>
        </p:nvSpPr>
        <p:spPr>
          <a:xfrm rot="3151692">
            <a:off x="9090448" y="4721278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28F09CC4-D650-75DA-4E47-C9186EF186C7}"/>
              </a:ext>
            </a:extLst>
          </p:cNvPr>
          <p:cNvSpPr/>
          <p:nvPr/>
        </p:nvSpPr>
        <p:spPr>
          <a:xfrm rot="2308534">
            <a:off x="9360065" y="4965084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E5C58F44-506E-F664-1790-59A5FC0EA2F9}"/>
              </a:ext>
            </a:extLst>
          </p:cNvPr>
          <p:cNvSpPr/>
          <p:nvPr/>
        </p:nvSpPr>
        <p:spPr>
          <a:xfrm rot="2289432">
            <a:off x="9631873" y="5181785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xmlns="" id="{AED2E3CC-2221-3F6E-4D79-D29ADFECADEB}"/>
              </a:ext>
            </a:extLst>
          </p:cNvPr>
          <p:cNvSpPr/>
          <p:nvPr/>
        </p:nvSpPr>
        <p:spPr>
          <a:xfrm rot="2484299">
            <a:off x="9870566" y="5422846"/>
            <a:ext cx="375724" cy="149551"/>
          </a:xfrm>
          <a:prstGeom prst="rightArrow">
            <a:avLst>
              <a:gd name="adj1" fmla="val 50000"/>
              <a:gd name="adj2" fmla="val 8176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xmlns="" id="{A59E960E-304F-152A-343A-8661BE4F833D}"/>
              </a:ext>
            </a:extLst>
          </p:cNvPr>
          <p:cNvSpPr/>
          <p:nvPr/>
        </p:nvSpPr>
        <p:spPr>
          <a:xfrm rot="12962587">
            <a:off x="631428" y="2877151"/>
            <a:ext cx="375724" cy="149551"/>
          </a:xfrm>
          <a:prstGeom prst="rightArrow">
            <a:avLst>
              <a:gd name="adj1" fmla="val 50000"/>
              <a:gd name="adj2" fmla="val 81760"/>
            </a:avLst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64A59D1E-B4C6-3B87-0005-C638EDFC6473}"/>
              </a:ext>
            </a:extLst>
          </p:cNvPr>
          <p:cNvSpPr/>
          <p:nvPr/>
        </p:nvSpPr>
        <p:spPr>
          <a:xfrm rot="1750798">
            <a:off x="1062244" y="3157168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84A8D088-23E8-332F-A9A6-D70EB6CF420A}"/>
              </a:ext>
            </a:extLst>
          </p:cNvPr>
          <p:cNvSpPr/>
          <p:nvPr/>
        </p:nvSpPr>
        <p:spPr>
          <a:xfrm rot="1362901">
            <a:off x="1409670" y="3336773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8623385B-6681-C6C4-2E80-E1BAB0E0AFF8}"/>
              </a:ext>
            </a:extLst>
          </p:cNvPr>
          <p:cNvSpPr/>
          <p:nvPr/>
        </p:nvSpPr>
        <p:spPr>
          <a:xfrm rot="1310100">
            <a:off x="1756894" y="348862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D9808D82-534E-7D7E-311B-75F2A4EDB687}"/>
              </a:ext>
            </a:extLst>
          </p:cNvPr>
          <p:cNvSpPr/>
          <p:nvPr/>
        </p:nvSpPr>
        <p:spPr>
          <a:xfrm rot="1006008">
            <a:off x="2123515" y="3626352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3D86E2C5-BA6D-0463-9846-6938D3D7AB9B}"/>
              </a:ext>
            </a:extLst>
          </p:cNvPr>
          <p:cNvSpPr/>
          <p:nvPr/>
        </p:nvSpPr>
        <p:spPr>
          <a:xfrm rot="949277">
            <a:off x="2502372" y="3733820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AC3F0966-4752-B9E6-9C95-3A3917B1A0B3}"/>
              </a:ext>
            </a:extLst>
          </p:cNvPr>
          <p:cNvSpPr/>
          <p:nvPr/>
        </p:nvSpPr>
        <p:spPr>
          <a:xfrm rot="1994218">
            <a:off x="2839524" y="3881261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B40033B-FAA8-A5E9-2B3D-05C63F8FF939}"/>
              </a:ext>
            </a:extLst>
          </p:cNvPr>
          <p:cNvSpPr/>
          <p:nvPr/>
        </p:nvSpPr>
        <p:spPr>
          <a:xfrm rot="2132324">
            <a:off x="3174263" y="409524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FF72DE57-0AF3-B166-1C10-91A993E90243}"/>
              </a:ext>
            </a:extLst>
          </p:cNvPr>
          <p:cNvSpPr/>
          <p:nvPr/>
        </p:nvSpPr>
        <p:spPr>
          <a:xfrm rot="1307785">
            <a:off x="3484639" y="4260815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B3AA1818-BA85-840B-556D-3527B7F95341}"/>
              </a:ext>
            </a:extLst>
          </p:cNvPr>
          <p:cNvSpPr/>
          <p:nvPr/>
        </p:nvSpPr>
        <p:spPr>
          <a:xfrm rot="444259">
            <a:off x="3853446" y="4373634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C1EE97C5-C755-3F67-FE7D-564CECE25E69}"/>
              </a:ext>
            </a:extLst>
          </p:cNvPr>
          <p:cNvSpPr/>
          <p:nvPr/>
        </p:nvSpPr>
        <p:spPr>
          <a:xfrm>
            <a:off x="4179005" y="4401100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xmlns="" id="{E42648F9-CAAB-47A7-E346-5B4E0761D6D8}"/>
              </a:ext>
            </a:extLst>
          </p:cNvPr>
          <p:cNvSpPr/>
          <p:nvPr/>
        </p:nvSpPr>
        <p:spPr>
          <a:xfrm rot="989723">
            <a:off x="4546330" y="4458855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1306A94F-F627-24D2-CE4B-11CB1777126D}"/>
              </a:ext>
            </a:extLst>
          </p:cNvPr>
          <p:cNvSpPr/>
          <p:nvPr/>
        </p:nvSpPr>
        <p:spPr>
          <a:xfrm rot="423744">
            <a:off x="4919163" y="454727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xmlns="" id="{C40D0140-8C24-43A7-098F-3C62D875D028}"/>
              </a:ext>
            </a:extLst>
          </p:cNvPr>
          <p:cNvSpPr/>
          <p:nvPr/>
        </p:nvSpPr>
        <p:spPr>
          <a:xfrm rot="1019409">
            <a:off x="5268943" y="4627581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B4BABDB-B289-2A0C-8B16-AABB508D9BF4}"/>
              </a:ext>
            </a:extLst>
          </p:cNvPr>
          <p:cNvSpPr/>
          <p:nvPr/>
        </p:nvSpPr>
        <p:spPr>
          <a:xfrm rot="1333476">
            <a:off x="5642031" y="4754723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C5282BD4-B0DC-403F-2255-F559916B5638}"/>
              </a:ext>
            </a:extLst>
          </p:cNvPr>
          <p:cNvSpPr/>
          <p:nvPr/>
        </p:nvSpPr>
        <p:spPr>
          <a:xfrm rot="1209125">
            <a:off x="5978247" y="4871853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E360E027-A156-D981-2200-63B573CDA9A3}"/>
              </a:ext>
            </a:extLst>
          </p:cNvPr>
          <p:cNvSpPr/>
          <p:nvPr/>
        </p:nvSpPr>
        <p:spPr>
          <a:xfrm rot="823605">
            <a:off x="6352433" y="4975783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451C86A4-DEFA-DA6D-78B0-98D19B902BC3}"/>
              </a:ext>
            </a:extLst>
          </p:cNvPr>
          <p:cNvSpPr/>
          <p:nvPr/>
        </p:nvSpPr>
        <p:spPr>
          <a:xfrm rot="628996">
            <a:off x="6716774" y="5045308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264B54FA-4349-4665-3B9E-B8BA0DFFB3C3}"/>
              </a:ext>
            </a:extLst>
          </p:cNvPr>
          <p:cNvSpPr/>
          <p:nvPr/>
        </p:nvSpPr>
        <p:spPr>
          <a:xfrm rot="456518">
            <a:off x="7110921" y="5119151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0EADDEC1-3A97-5012-AF98-2AB6F8DE0BA0}"/>
              </a:ext>
            </a:extLst>
          </p:cNvPr>
          <p:cNvSpPr/>
          <p:nvPr/>
        </p:nvSpPr>
        <p:spPr>
          <a:xfrm>
            <a:off x="7490956" y="5126850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8CE3AF56-545F-4C56-8E9D-0FE1952EBB06}"/>
              </a:ext>
            </a:extLst>
          </p:cNvPr>
          <p:cNvSpPr/>
          <p:nvPr/>
        </p:nvSpPr>
        <p:spPr>
          <a:xfrm>
            <a:off x="7893112" y="5127886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CCEC72EC-4F68-E625-365F-506090CA087C}"/>
              </a:ext>
            </a:extLst>
          </p:cNvPr>
          <p:cNvSpPr/>
          <p:nvPr/>
        </p:nvSpPr>
        <p:spPr>
          <a:xfrm>
            <a:off x="8284114" y="5126850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6992C601-6BB5-3BB0-B9B5-3CB3E8B6F5C0}"/>
              </a:ext>
            </a:extLst>
          </p:cNvPr>
          <p:cNvSpPr/>
          <p:nvPr/>
        </p:nvSpPr>
        <p:spPr>
          <a:xfrm rot="408715">
            <a:off x="8642943" y="5159677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048797B0-0A88-4062-DDF2-CD2BD62B858A}"/>
              </a:ext>
            </a:extLst>
          </p:cNvPr>
          <p:cNvSpPr/>
          <p:nvPr/>
        </p:nvSpPr>
        <p:spPr>
          <a:xfrm rot="1022164">
            <a:off x="9036245" y="5226648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5FEB61A5-8A02-754E-6A16-70BAC8A88344}"/>
              </a:ext>
            </a:extLst>
          </p:cNvPr>
          <p:cNvSpPr/>
          <p:nvPr/>
        </p:nvSpPr>
        <p:spPr>
          <a:xfrm rot="1688293">
            <a:off x="9359014" y="5349579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9F9DF40-1C8B-1501-2A69-B358124AF4B2}"/>
              </a:ext>
            </a:extLst>
          </p:cNvPr>
          <p:cNvSpPr/>
          <p:nvPr/>
        </p:nvSpPr>
        <p:spPr>
          <a:xfrm rot="1217845">
            <a:off x="9656405" y="5518773"/>
            <a:ext cx="216024" cy="72008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9067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sschool.ucoz.ru/Istori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61051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CD8850A-BA36-19B8-E5FA-35F46D6CB3C0}"/>
              </a:ext>
            </a:extLst>
          </p:cNvPr>
          <p:cNvSpPr/>
          <p:nvPr/>
        </p:nvSpPr>
        <p:spPr>
          <a:xfrm>
            <a:off x="7824192" y="-10144"/>
            <a:ext cx="4367808" cy="6868144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  <a:effectLst>
            <a:outerShdw sx="1000" sy="1000" algn="ctr" rotWithShape="0">
              <a:srgbClr val="000000">
                <a:alpha val="0"/>
              </a:srgbClr>
            </a:outerShdw>
            <a:softEdge rad="3175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latin typeface="Bahnschrift SemiLight" panose="020B0502040204020203" pitchFamily="34" charset="0"/>
            </a:endParaRPr>
          </a:p>
          <a:p>
            <a:pPr algn="ctr"/>
            <a:endParaRPr lang="ru-RU" sz="2200" b="1" dirty="0" smtClean="0">
              <a:latin typeface="Bahnschrift SemiLight" panose="020B0502040204020203" pitchFamily="34" charset="0"/>
            </a:endParaRPr>
          </a:p>
          <a:p>
            <a:pPr algn="ctr"/>
            <a:endParaRPr lang="ru-RU" sz="2200" b="1" dirty="0" smtClean="0">
              <a:latin typeface="Bahnschrift SemiLight" panose="020B0502040204020203" pitchFamily="34" charset="0"/>
            </a:endParaRPr>
          </a:p>
          <a:p>
            <a:pPr algn="ctr"/>
            <a:endParaRPr lang="ru-RU" sz="2200" b="1" dirty="0" smtClean="0">
              <a:latin typeface="Bahnschrift SemiLight" panose="020B0502040204020203" pitchFamily="34" charset="0"/>
            </a:endParaRPr>
          </a:p>
          <a:p>
            <a:pPr algn="ctr"/>
            <a:endParaRPr lang="ru-RU" sz="2200" b="1" dirty="0" smtClean="0">
              <a:latin typeface="Bahnschrift SemiLight" panose="020B0502040204020203" pitchFamily="34" charset="0"/>
            </a:endParaRPr>
          </a:p>
          <a:p>
            <a:pPr algn="ctr"/>
            <a:r>
              <a:rPr lang="ru-RU" sz="2200" b="1" dirty="0" smtClean="0">
                <a:latin typeface="Bahnschrift SemiLight" panose="020B0502040204020203" pitchFamily="34" charset="0"/>
              </a:rPr>
              <a:t>Открытие </a:t>
            </a:r>
            <a:r>
              <a:rPr lang="ru-RU" sz="2200" b="1" dirty="0">
                <a:latin typeface="Bahnschrift SemiLight" panose="020B0502040204020203" pitchFamily="34" charset="0"/>
              </a:rPr>
              <a:t>Бродовской средней школы посёлка Мартюш</a:t>
            </a:r>
          </a:p>
          <a:p>
            <a:pPr algn="ctr"/>
            <a:endParaRPr lang="ru-RU" sz="2200" b="1" dirty="0">
              <a:latin typeface="Bahnschrift SemiLight" panose="020B0502040204020203" pitchFamily="34" charset="0"/>
            </a:endParaRPr>
          </a:p>
          <a:p>
            <a:pPr algn="ctr"/>
            <a:r>
              <a:rPr lang="ru-RU" sz="2200" b="1" dirty="0">
                <a:latin typeface="Bahnschrift SemiLight" panose="020B0502040204020203" pitchFamily="34" charset="0"/>
              </a:rPr>
              <a:t>31 августа 1969 года</a:t>
            </a:r>
          </a:p>
        </p:txBody>
      </p:sp>
      <p:pic>
        <p:nvPicPr>
          <p:cNvPr id="5" name="Picture 4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xmlns="" id="{FB699AD5-BF04-D2E4-2640-4ECA6D0C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9674" y="5305958"/>
            <a:ext cx="3064374" cy="19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люч от школы">
            <a:extLst>
              <a:ext uri="{FF2B5EF4-FFF2-40B4-BE49-F238E27FC236}">
                <a16:creationId xmlns:a16="http://schemas.microsoft.com/office/drawing/2014/main" xmlns="" id="{07A6D983-848F-7A08-837B-C725F2EB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1647"/>
          <a:stretch>
            <a:fillRect/>
          </a:stretch>
        </p:blipFill>
        <p:spPr>
          <a:xfrm>
            <a:off x="11686" y="10394"/>
            <a:ext cx="9624392" cy="6847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CBE2F4D-C6AA-A680-77EB-6F073BF4F27D}"/>
              </a:ext>
            </a:extLst>
          </p:cNvPr>
          <p:cNvSpPr/>
          <p:nvPr/>
        </p:nvSpPr>
        <p:spPr>
          <a:xfrm>
            <a:off x="9636078" y="0"/>
            <a:ext cx="2555922" cy="687067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Директору школы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Байнову Александру Васильевичу вручён символический ключ от школы</a:t>
            </a:r>
          </a:p>
        </p:txBody>
      </p:sp>
    </p:spTree>
    <p:extLst>
      <p:ext uri="{BB962C8B-B14F-4D97-AF65-F5344CB8AC3E}">
        <p14:creationId xmlns:p14="http://schemas.microsoft.com/office/powerpoint/2010/main" xmlns="" val="275768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23\Desktop\Documents\Школа\Учителя\Байнов Александр Васильевич\4 (2).jpg">
            <a:extLst>
              <a:ext uri="{FF2B5EF4-FFF2-40B4-BE49-F238E27FC236}">
                <a16:creationId xmlns:a16="http://schemas.microsoft.com/office/drawing/2014/main" xmlns="" id="{76E68344-C4C9-CCDB-AD57-C856BD36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5"/>
            <a:ext cx="9192344" cy="685530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F7C1769-17A7-620E-0305-E7E41474CC0F}"/>
              </a:ext>
            </a:extLst>
          </p:cNvPr>
          <p:cNvSpPr/>
          <p:nvPr/>
        </p:nvSpPr>
        <p:spPr>
          <a:xfrm>
            <a:off x="9192344" y="0"/>
            <a:ext cx="2999656" cy="6870676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Bahnschrift SemiCondensed" panose="020B0502040204020203" pitchFamily="34" charset="0"/>
              </a:rPr>
              <a:t>Урок истории</a:t>
            </a:r>
          </a:p>
        </p:txBody>
      </p:sp>
    </p:spTree>
    <p:extLst>
      <p:ext uri="{BB962C8B-B14F-4D97-AF65-F5344CB8AC3E}">
        <p14:creationId xmlns:p14="http://schemas.microsoft.com/office/powerpoint/2010/main" xmlns="" val="3101885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630</TotalTime>
  <Words>116</Words>
  <Application>Microsoft Office PowerPoint</Application>
  <PresentationFormat>Произвольный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Zverdvd.org</cp:lastModifiedBy>
  <cp:revision>13</cp:revision>
  <dcterms:created xsi:type="dcterms:W3CDTF">2024-01-26T13:36:54Z</dcterms:created>
  <dcterms:modified xsi:type="dcterms:W3CDTF">2024-04-11T15:43:32Z</dcterms:modified>
</cp:coreProperties>
</file>